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617"/>
  </p:normalViewPr>
  <p:slideViewPr>
    <p:cSldViewPr snapToGrid="0" snapToObjects="1">
      <p:cViewPr varScale="1">
        <p:scale>
          <a:sx n="113" d="100"/>
          <a:sy n="113" d="100"/>
        </p:scale>
        <p:origin x="200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2507996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219828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53672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91097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3972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8384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722748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279240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846148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728132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75424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0" y="1095175"/>
            <a:ext cx="8520599" cy="2184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latin typeface="Permanent Marker"/>
                <a:ea typeface="Permanent Marker"/>
                <a:cs typeface="Permanent Marker"/>
                <a:sym typeface="Permanent Marker"/>
              </a:rPr>
              <a:t>SNITCHES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4800">
                <a:latin typeface="Georgia"/>
                <a:ea typeface="Georgia"/>
                <a:cs typeface="Georgia"/>
                <a:sym typeface="Georgia"/>
              </a:rPr>
              <a:t>GET</a:t>
            </a:r>
          </a:p>
          <a:p>
            <a:pPr lvl="0">
              <a:spcBef>
                <a:spcPts val="0"/>
              </a:spcBef>
              <a:buNone/>
            </a:pPr>
            <a:r>
              <a:rPr lang="en" b="1">
                <a:latin typeface="Permanent Marker"/>
                <a:ea typeface="Permanent Marker"/>
                <a:cs typeface="Permanent Marker"/>
                <a:sym typeface="Permanent Marker"/>
              </a:rPr>
              <a:t>STITCHES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350557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BASED ON A</a:t>
            </a:r>
            <a:r>
              <a:rPr lang="en"/>
              <a:t> </a:t>
            </a:r>
            <a:r>
              <a:rPr lang="en" b="1" i="1">
                <a:latin typeface="Courier New"/>
                <a:ea typeface="Courier New"/>
                <a:cs typeface="Courier New"/>
                <a:sym typeface="Courier New"/>
              </a:rPr>
              <a:t>TRUE STORY</a:t>
            </a:r>
          </a:p>
          <a:p>
            <a:pPr lvl="0">
              <a:spcBef>
                <a:spcPts val="0"/>
              </a:spcBef>
              <a:buNone/>
            </a:pPr>
            <a:r>
              <a:rPr lang="en" sz="700">
                <a:latin typeface="Courier New"/>
                <a:ea typeface="Courier New"/>
                <a:cs typeface="Courier New"/>
                <a:sym typeface="Courier New"/>
              </a:rPr>
              <a:t>but not really</a:t>
            </a:r>
          </a:p>
        </p:txBody>
      </p:sp>
      <p:sp>
        <p:nvSpPr>
          <p:cNvPr id="56" name="Shape 56"/>
          <p:cNvSpPr txBox="1"/>
          <p:nvPr/>
        </p:nvSpPr>
        <p:spPr>
          <a:xfrm>
            <a:off x="2291375" y="4298175"/>
            <a:ext cx="4940400" cy="38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BY: HARMEHAR DHILLON, WILD GUEVARA, AYO OSENI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/>
        </p:nvSpPr>
        <p:spPr>
          <a:xfrm>
            <a:off x="478187" y="871225"/>
            <a:ext cx="8187623" cy="340105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783F04"/>
                </a:solidFill>
                <a:latin typeface="Courier New"/>
              </a:rPr>
              <a:t>FIN.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Shape 61" descr="1. On Stage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33487"/>
            <a:ext cx="9144000" cy="2676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Shape 66" descr="2. Pulling Alarm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43187" y="0"/>
            <a:ext cx="3857625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Shape 71" descr="3. In Trouble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3000" y="0"/>
            <a:ext cx="6858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Shape 76" descr="4. Microwave Shoving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43187" y="0"/>
            <a:ext cx="3857625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Shape 81" descr="5. Locker Shoving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43187" y="0"/>
            <a:ext cx="3857625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Shape 86" descr="6. They Went Too Far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43187" y="0"/>
            <a:ext cx="3857625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Shape 91" descr="7. Back Together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3000" y="0"/>
            <a:ext cx="6858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Shape 96" descr="8. Singing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43175" y="-96275"/>
            <a:ext cx="3857625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Macintosh PowerPoint</Application>
  <PresentationFormat>On-screen Show (16:9)</PresentationFormat>
  <Paragraphs>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Permanent Marker</vt:lpstr>
      <vt:lpstr>Arial</vt:lpstr>
      <vt:lpstr>Georgia</vt:lpstr>
      <vt:lpstr>Courier New</vt:lpstr>
      <vt:lpstr>simple-light-2</vt:lpstr>
      <vt:lpstr>SNITCHES GET STITCHES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SNITCHES GET STITCHES</dc:title>
  <cp:lastModifiedBy>Pamela Hunnisett</cp:lastModifiedBy>
  <cp:revision>1</cp:revision>
  <dcterms:modified xsi:type="dcterms:W3CDTF">2016-10-10T22:42:27Z</dcterms:modified>
</cp:coreProperties>
</file>